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4" r:id="rId2"/>
  </p:sldMasterIdLst>
  <p:notesMasterIdLst>
    <p:notesMasterId r:id="rId23"/>
  </p:notesMasterIdLst>
  <p:handoutMasterIdLst>
    <p:handoutMasterId r:id="rId24"/>
  </p:handoutMasterIdLst>
  <p:sldIdLst>
    <p:sldId id="277" r:id="rId3"/>
    <p:sldId id="257" r:id="rId4"/>
    <p:sldId id="29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0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89" r:id="rId22"/>
  </p:sldIdLst>
  <p:sldSz cx="12188825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8F2B1AC9-0055-494B-97ED-B32FCACB4574}">
          <p14:sldIdLst>
            <p14:sldId id="277"/>
          </p14:sldIdLst>
        </p14:section>
        <p14:section name="Blue footer option" id="{4EE13446-6D7F-B34A-BF08-4EBDAE8D4DFD}">
          <p14:sldIdLst>
            <p14:sldId id="257"/>
            <p14:sldId id="292"/>
            <p14:sldId id="258"/>
            <p14:sldId id="259"/>
            <p14:sldId id="260"/>
            <p14:sldId id="261"/>
            <p14:sldId id="262"/>
            <p14:sldId id="263"/>
            <p14:sldId id="264"/>
            <p14:sldId id="290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7D"/>
    <a:srgbClr val="00567D"/>
    <a:srgbClr val="00417D"/>
    <a:srgbClr val="2567BA"/>
    <a:srgbClr val="0B5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6" autoAdjust="0"/>
    <p:restoredTop sz="91176" autoAdjust="0"/>
  </p:normalViewPr>
  <p:slideViewPr>
    <p:cSldViewPr snapToGrid="0" snapToObjects="1" showGuides="1">
      <p:cViewPr varScale="1">
        <p:scale>
          <a:sx n="98" d="100"/>
          <a:sy n="98" d="100"/>
        </p:scale>
        <p:origin x="-968" y="-120"/>
      </p:cViewPr>
      <p:guideLst>
        <p:guide orient="horz" pos="4255"/>
        <p:guide pos="76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Projections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4153720"/>
        <c:axId val="-2074675032"/>
      </c:barChart>
      <c:catAx>
        <c:axId val="-2074153720"/>
        <c:scaling>
          <c:orientation val="minMax"/>
        </c:scaling>
        <c:delete val="0"/>
        <c:axPos val="b"/>
        <c:majorTickMark val="out"/>
        <c:minorTickMark val="none"/>
        <c:tickLblPos val="nextTo"/>
        <c:crossAx val="-2074675032"/>
        <c:crosses val="autoZero"/>
        <c:auto val="1"/>
        <c:lblAlgn val="ctr"/>
        <c:lblOffset val="100"/>
        <c:noMultiLvlLbl val="0"/>
      </c:catAx>
      <c:valAx>
        <c:axId val="-20746750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4153720"/>
        <c:crosses val="autoZero"/>
        <c:crossBetween val="between"/>
      </c:valAx>
      <c:spPr>
        <a:ln>
          <a:noFill/>
        </a:ln>
        <a:effectLst/>
      </c:spPr>
    </c:plotArea>
    <c:legend>
      <c:legendPos val="r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1843384"/>
        <c:axId val="-2071848808"/>
      </c:barChart>
      <c:catAx>
        <c:axId val="-2071843384"/>
        <c:scaling>
          <c:orientation val="minMax"/>
        </c:scaling>
        <c:delete val="0"/>
        <c:axPos val="b"/>
        <c:majorTickMark val="out"/>
        <c:minorTickMark val="none"/>
        <c:tickLblPos val="nextTo"/>
        <c:crossAx val="-2071848808"/>
        <c:crosses val="autoZero"/>
        <c:auto val="1"/>
        <c:lblAlgn val="ctr"/>
        <c:lblOffset val="100"/>
        <c:noMultiLvlLbl val="0"/>
      </c:catAx>
      <c:valAx>
        <c:axId val="-20718488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1843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DE90C-9178-D142-8329-687F58A24EE8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3BA67-1887-7B46-A619-5BF3C5C9B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40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BD6C6-069E-DF4A-8B4E-8555970C9A04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E8A75-013B-2F42-ADB0-159B5775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6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E8A75-013B-2F42-ADB0-159B57754F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E8A75-013B-2F42-ADB0-159B57754F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FO-Hero-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flipH="1">
            <a:off x="1" y="1396"/>
            <a:ext cx="12188824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40000"/>
                </a:schemeClr>
              </a:gs>
              <a:gs pos="43000">
                <a:srgbClr val="FFFFFF">
                  <a:alpha val="0"/>
                </a:srgbClr>
              </a:gs>
            </a:gsLst>
            <a:lin ang="211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/>
              <a:cs typeface="Lato Light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96709" y="5277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69112" y="711054"/>
            <a:ext cx="5154868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HERE TO ADD TITLE TEXT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69113" y="3742681"/>
            <a:ext cx="5027864" cy="20742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welcome message description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288" y="413416"/>
            <a:ext cx="8001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9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4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1015999" y="1295400"/>
            <a:ext cx="10255251" cy="4391025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70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223668" y="1295400"/>
            <a:ext cx="5047582" cy="4391025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6000" y="1295400"/>
            <a:ext cx="5094288" cy="443484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61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ext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" y="1"/>
            <a:ext cx="12188824" cy="3584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3691291"/>
            <a:ext cx="8199355" cy="566527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 algn="l">
              <a:buNone/>
              <a:defRPr sz="3200" baseline="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Headline Text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19163" y="4432415"/>
            <a:ext cx="10352087" cy="1458469"/>
          </a:xfrm>
          <a:prstGeom prst="rect">
            <a:avLst/>
          </a:prstGeom>
        </p:spPr>
        <p:txBody>
          <a:bodyPr vert="horz" numCol="2" spcCol="685800">
            <a:noAutofit/>
          </a:bodyPr>
          <a:lstStyle>
            <a:lvl1pPr marL="0" indent="0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46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6589" y="1396999"/>
            <a:ext cx="4982380" cy="2998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29639" y="4476672"/>
            <a:ext cx="4950161" cy="131046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79663" y="1396999"/>
            <a:ext cx="4983480" cy="2998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84499" y="4476672"/>
            <a:ext cx="4975362" cy="131046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6590" y="1397000"/>
            <a:ext cx="329378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18050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472473" y="1397000"/>
            <a:ext cx="332413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948706" y="1397000"/>
            <a:ext cx="332413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355652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843645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08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8825" y="1295400"/>
            <a:ext cx="5029200" cy="233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28825" y="3736950"/>
            <a:ext cx="5029200" cy="2294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43638" y="1295400"/>
            <a:ext cx="5029200" cy="233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43638" y="3736950"/>
            <a:ext cx="5029200" cy="2294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11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7759" y="1295400"/>
            <a:ext cx="3312505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486485" y="1295400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951978" y="1295400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027759" y="3752875"/>
            <a:ext cx="3312505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86485" y="3752875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951978" y="3752875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99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282175" y="1847535"/>
            <a:ext cx="2438006" cy="2438004"/>
          </a:xfrm>
          <a:prstGeom prst="ellipse">
            <a:avLst/>
          </a:prstGeom>
        </p:spPr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451817" y="1847535"/>
            <a:ext cx="2438006" cy="2438004"/>
          </a:xfrm>
          <a:prstGeom prst="ellipse">
            <a:avLst/>
          </a:prstGeom>
        </p:spPr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424116" y="1418140"/>
            <a:ext cx="3283444" cy="3283442"/>
          </a:xfrm>
          <a:prstGeom prst="ellipse">
            <a:avLst/>
          </a:prstGeom>
        </p:spPr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136734" y="4990092"/>
            <a:ext cx="9823282" cy="96379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ctr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717867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4259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20750" y="2020887"/>
            <a:ext cx="10352088" cy="327342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24178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396"/>
            <a:ext cx="12188824" cy="6858000"/>
          </a:xfrm>
          <a:prstGeom prst="rect">
            <a:avLst/>
          </a:prstGeom>
          <a:solidFill>
            <a:srgbClr val="0A537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/>
              <a:cs typeface="Lato Ligh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728713" y="2219082"/>
            <a:ext cx="8754365" cy="8736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80000"/>
              </a:lnSpc>
              <a:buNone/>
              <a:defRPr sz="50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10" name="Picture 9" descr="SFO end slide 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03" y="3475965"/>
            <a:ext cx="1778000" cy="939800"/>
          </a:xfrm>
          <a:prstGeom prst="rect">
            <a:avLst/>
          </a:prstGeom>
        </p:spPr>
      </p:pic>
      <p:pic>
        <p:nvPicPr>
          <p:cNvPr id="12" name="Picture 11" descr="11 blue.pdf"/>
          <p:cNvPicPr>
            <a:picLocks noChangeAspect="1"/>
          </p:cNvPicPr>
          <p:nvPr userDrawn="1"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20749" y="1366075"/>
            <a:ext cx="10352089" cy="3815636"/>
          </a:xfrm>
          <a:prstGeom prst="rect">
            <a:avLst/>
          </a:prstGeom>
        </p:spPr>
        <p:txBody>
          <a:bodyPr vert="horz" wrap="none" numCol="1" spcCol="274320"/>
          <a:lstStyle>
            <a:lvl1pPr marL="514350" marR="0" indent="-514350" algn="l" defTabSz="5861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 marL="1043301" indent="-457200">
              <a:buFont typeface="+mj-lt"/>
              <a:buAutoNum type="arabicPeriod"/>
              <a:defRPr sz="2000">
                <a:latin typeface="Calibri"/>
                <a:cs typeface="Calibri"/>
              </a:defRPr>
            </a:lvl2pPr>
            <a:lvl3pPr marL="1515103" indent="-342900">
              <a:buFont typeface="+mj-lt"/>
              <a:buAutoNum type="arabicPeriod"/>
              <a:defRPr sz="1800">
                <a:latin typeface="Calibri"/>
                <a:cs typeface="Calibri"/>
              </a:defRPr>
            </a:lvl3pPr>
            <a:lvl4pPr marL="2101204" indent="-342900">
              <a:buFont typeface="+mj-lt"/>
              <a:buAutoNum type="arabicPeriod"/>
              <a:defRPr sz="1600">
                <a:latin typeface="Calibri"/>
                <a:cs typeface="Calibri"/>
              </a:defRPr>
            </a:lvl4pPr>
            <a:lvl5pPr marL="2687305" indent="-342900">
              <a:buFont typeface="+mj-lt"/>
              <a:buAutoNum type="arabicPeriod"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Table of Contents</a:t>
            </a:r>
            <a:r>
              <a:rPr lang="mr-IN" dirty="0" smtClean="0"/>
              <a:t>………………………</a:t>
            </a:r>
            <a:r>
              <a:rPr lang="en-US" dirty="0" smtClean="0"/>
              <a:t>.. 1</a:t>
            </a:r>
          </a:p>
          <a:p>
            <a:pPr marL="514350" marR="0" lvl="0" indent="-514350" algn="l" defTabSz="5861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475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bulle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4259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20749" y="2020452"/>
            <a:ext cx="8621515" cy="3274142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543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344102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20750" y="2007940"/>
            <a:ext cx="10352088" cy="3284537"/>
          </a:xfrm>
          <a:prstGeom prst="rect">
            <a:avLst/>
          </a:prstGeom>
        </p:spPr>
        <p:txBody>
          <a:bodyPr vert="horz" numCol="2" spcCol="274320">
            <a:no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3804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2366693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1316924"/>
            <a:ext cx="12188823" cy="48612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142825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10288" y="0"/>
            <a:ext cx="607853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4917422" cy="1023159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 baseline="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19163" y="1827158"/>
            <a:ext cx="4917422" cy="3657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2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4321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52224" y="0"/>
            <a:ext cx="404321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68495" y="2012950"/>
            <a:ext cx="3002756" cy="3667126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110000"/>
              </a:lnSpc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879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4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1023085" y="1316925"/>
            <a:ext cx="10236405" cy="429707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2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5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6223668" y="1295400"/>
            <a:ext cx="5049170" cy="43910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6000" y="1295400"/>
            <a:ext cx="5094288" cy="443484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1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20" Type="http://schemas.openxmlformats.org/officeDocument/2006/relationships/image" Target="../media/image3.png"/><Relationship Id="rId10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20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6170815"/>
            <a:ext cx="12188825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FO footer-07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442" y="6392422"/>
            <a:ext cx="743405" cy="2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1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8" r:id="rId17"/>
    <p:sldLayoutId id="2147483726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78940" y="354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04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Table Placeholder 4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200839832"/>
              </p:ext>
            </p:extLst>
          </p:nvPr>
        </p:nvGraphicFramePr>
        <p:xfrm>
          <a:off x="6223000" y="1295400"/>
          <a:ext cx="504952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174"/>
                <a:gridCol w="1683174"/>
                <a:gridCol w="16831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Values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Column1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Column2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681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98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482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95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75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10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225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11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150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</a:tbl>
          </a:graphicData>
        </a:graphic>
      </p:graphicFrame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64332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Chart Placeholder 5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263814843"/>
              </p:ext>
            </p:extLst>
          </p:nvPr>
        </p:nvGraphicFramePr>
        <p:xfrm>
          <a:off x="1016000" y="1295400"/>
          <a:ext cx="10255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0968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Chart Placeholder 1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715739843"/>
              </p:ext>
            </p:extLst>
          </p:nvPr>
        </p:nvGraphicFramePr>
        <p:xfrm>
          <a:off x="1016000" y="1295400"/>
          <a:ext cx="10255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2739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8" name="Chart Placeholder 7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3826305559"/>
              </p:ext>
            </p:extLst>
          </p:nvPr>
        </p:nvGraphicFramePr>
        <p:xfrm>
          <a:off x="6223000" y="1295400"/>
          <a:ext cx="5048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20396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52823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18641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359237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0057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626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69024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35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6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28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6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7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68976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0909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60289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03815915"/>
              </p:ext>
            </p:extLst>
          </p:nvPr>
        </p:nvGraphicFramePr>
        <p:xfrm>
          <a:off x="1022350" y="1317625"/>
          <a:ext cx="1023747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6"/>
                <a:gridCol w="1706246"/>
                <a:gridCol w="1706246"/>
                <a:gridCol w="1706246"/>
                <a:gridCol w="1706246"/>
                <a:gridCol w="17062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Values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Column1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Column2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Column3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Column4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Column5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70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681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98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482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95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75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10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225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11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150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224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2">
      <a:dk1>
        <a:srgbClr val="56565A"/>
      </a:dk1>
      <a:lt1>
        <a:srgbClr val="FFFFFF"/>
      </a:lt1>
      <a:dk2>
        <a:srgbClr val="53565A"/>
      </a:dk2>
      <a:lt2>
        <a:srgbClr val="FFFFFF"/>
      </a:lt2>
      <a:accent1>
        <a:srgbClr val="00BBC4"/>
      </a:accent1>
      <a:accent2>
        <a:srgbClr val="0066B3"/>
      </a:accent2>
      <a:accent3>
        <a:srgbClr val="9ACA43"/>
      </a:accent3>
      <a:accent4>
        <a:srgbClr val="C6168D"/>
      </a:accent4>
      <a:accent5>
        <a:srgbClr val="FFD600"/>
      </a:accent5>
      <a:accent6>
        <a:srgbClr val="00A1E4"/>
      </a:accent6>
      <a:hlink>
        <a:srgbClr val="0093B8"/>
      </a:hlink>
      <a:folHlink>
        <a:srgbClr val="83847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135</Words>
  <Application>Microsoft Macintosh PowerPoint</Application>
  <PresentationFormat>Custom</PresentationFormat>
  <Paragraphs>112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D'ZYNIC Studios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Malireddy</dc:creator>
  <cp:lastModifiedBy>Sandeep Malireddy</cp:lastModifiedBy>
  <cp:revision>172</cp:revision>
  <dcterms:created xsi:type="dcterms:W3CDTF">2017-10-17T19:55:28Z</dcterms:created>
  <dcterms:modified xsi:type="dcterms:W3CDTF">2018-10-19T23:41:23Z</dcterms:modified>
</cp:coreProperties>
</file>